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5T11:39:08.471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20 184,'0'0</inkml:trace>
  <inkml:trace contextRef="#ctx0" brushRef="#br0" timeOffset="1121.322">1 0,'0'0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é paz! Tudo é amor! </a:t>
            </a:r>
          </a:p>
          <a:p>
            <a:r>
              <a:rPr lang="pt-BR" dirty="0"/>
              <a:t>Dormem todos em redor! </a:t>
            </a:r>
          </a:p>
          <a:p>
            <a:r>
              <a:rPr lang="pt-BR" dirty="0"/>
              <a:t>Em Belém, Jesus nasceu, 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090666D8-B75C-46A9-AB24-F164414961D5}"/>
                  </a:ext>
                </a:extLst>
              </p14:cNvPr>
              <p14:cNvContentPartPr/>
              <p14:nvPr/>
            </p14:nvContentPartPr>
            <p14:xfrm>
              <a:off x="4432336" y="3240104"/>
              <a:ext cx="7200" cy="662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xmlns="" id="{090666D8-B75C-46A9-AB24-F164414961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9696" y="2864147"/>
                <a:ext cx="132840" cy="8177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Rei da paz, da Terra e Céu; </a:t>
            </a:r>
          </a:p>
          <a:p>
            <a:r>
              <a:rPr lang="pt-BR" dirty="0"/>
              <a:t>Nosso Salvador </a:t>
            </a:r>
          </a:p>
          <a:p>
            <a:r>
              <a:rPr lang="pt-BR" dirty="0"/>
              <a:t>É Jesus, Senhor.</a:t>
            </a:r>
          </a:p>
        </p:txBody>
      </p:sp>
    </p:spTree>
    <p:extLst>
      <p:ext uri="{BB962C8B-B14F-4D97-AF65-F5344CB8AC3E}">
        <p14:creationId xmlns:p14="http://schemas.microsoft.com/office/powerpoint/2010/main" val="347957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106AA3-C5EB-4218-BF50-86B07AD4C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“Glória a Deus! Glória a Deus!”, </a:t>
            </a:r>
          </a:p>
          <a:p>
            <a:r>
              <a:rPr lang="pt-BR" dirty="0"/>
              <a:t>Cantam anjos lá nos Céus; </a:t>
            </a:r>
          </a:p>
          <a:p>
            <a:r>
              <a:rPr lang="pt-BR" dirty="0"/>
              <a:t>Boas novas de perdão, </a:t>
            </a:r>
          </a:p>
        </p:txBody>
      </p:sp>
    </p:spTree>
    <p:extLst>
      <p:ext uri="{BB962C8B-B14F-4D97-AF65-F5344CB8AC3E}">
        <p14:creationId xmlns:p14="http://schemas.microsoft.com/office/powerpoint/2010/main" val="282376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AF0A78-56A1-4978-90CC-4F8027E9A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 excelsa, salvação; </a:t>
            </a:r>
          </a:p>
          <a:p>
            <a:r>
              <a:rPr lang="pt-BR" dirty="0"/>
              <a:t>Prova desse amor,</a:t>
            </a:r>
          </a:p>
          <a:p>
            <a:r>
              <a:rPr lang="pt-BR" dirty="0"/>
              <a:t>Dá o Redentor.</a:t>
            </a:r>
          </a:p>
        </p:txBody>
      </p:sp>
    </p:spTree>
    <p:extLst>
      <p:ext uri="{BB962C8B-B14F-4D97-AF65-F5344CB8AC3E}">
        <p14:creationId xmlns:p14="http://schemas.microsoft.com/office/powerpoint/2010/main" val="179993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Rei da paz, Rei do amor, </a:t>
            </a:r>
          </a:p>
          <a:p>
            <a:r>
              <a:rPr lang="pt-BR" dirty="0"/>
              <a:t>Deste mundo Criador; </a:t>
            </a:r>
          </a:p>
          <a:p>
            <a:r>
              <a:rPr lang="pt-BR" dirty="0"/>
              <a:t>Vinde todos Lhe pedir </a:t>
            </a:r>
          </a:p>
        </p:txBody>
      </p:sp>
    </p:spTree>
    <p:extLst>
      <p:ext uri="{BB962C8B-B14F-4D97-AF65-F5344CB8AC3E}">
        <p14:creationId xmlns:p14="http://schemas.microsoft.com/office/powerpoint/2010/main" val="293916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vos venha conduzir; </a:t>
            </a:r>
          </a:p>
          <a:p>
            <a:r>
              <a:rPr lang="pt-BR" dirty="0"/>
              <a:t>Deste mundo, a luz </a:t>
            </a:r>
          </a:p>
          <a:p>
            <a:r>
              <a:rPr lang="pt-BR" dirty="0"/>
              <a:t>É o Senhor Jesus.</a:t>
            </a:r>
          </a:p>
        </p:txBody>
      </p:sp>
    </p:spTree>
    <p:extLst>
      <p:ext uri="{BB962C8B-B14F-4D97-AF65-F5344CB8AC3E}">
        <p14:creationId xmlns:p14="http://schemas.microsoft.com/office/powerpoint/2010/main" val="208493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127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TUDO É PAZ</vt:lpstr>
      <vt:lpstr>TUDO É PAZ</vt:lpstr>
      <vt:lpstr>TUDO É PAZ</vt:lpstr>
      <vt:lpstr>TUDO É PAZ</vt:lpstr>
      <vt:lpstr>TUDO É PAZ</vt:lpstr>
      <vt:lpstr>TUDO É PAZ</vt:lpstr>
      <vt:lpstr>TUDO É PAZ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2019-06-12T21:54:28Z</dcterms:modified>
</cp:coreProperties>
</file>